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0061"/>
    <a:srgbClr val="F0BFC0"/>
    <a:srgbClr val="3B5D67"/>
    <a:srgbClr val="FFFFFF"/>
    <a:srgbClr val="084B79"/>
    <a:srgbClr val="47A4AD"/>
    <a:srgbClr val="546670"/>
    <a:srgbClr val="68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74238-1437-0E45-F5A1-E0C56EB9C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6A5CBC-A7E8-33C8-4F80-5B2AFD3A9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574D6B-9883-D0B9-78F6-B7899E61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27CA56-9554-AA21-F1DB-BAD74E10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0669C1-BD7D-4911-6FFA-05A3B4B0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25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81D97-455B-8148-8D30-74B28E34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75D05A-F35A-6280-358D-57C0FE6E2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7ACFEF-6E02-2B60-53F8-C39CBA91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5C8ECD-4D7D-0B53-156D-B77E4F63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EC516A-31D3-21E8-E931-20DE7AD66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6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41B771-C05C-66E1-E0DB-C166B582E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18455A-32EF-53E0-D044-4527F8E96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F643CE-04F6-186E-287D-6D08D59EE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75F266-E9D2-9C11-4D87-0EB06658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D59826-0515-FCBB-07CF-6FEDB579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64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98D46-1590-130C-319C-ACDECB618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E593A3-CA8F-E265-FEE1-E976C3750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7476F6-A02D-967B-64B9-D42AA854F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3B755-89EC-4C92-4B9C-144797C7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B2F58B-EE61-87DE-1AF2-D1C7FFDED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67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AE930-DB79-DC49-BB48-A1295AC98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930F1F-096B-0F25-637B-1E8DD4F60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FB1B48-F5B1-161E-6125-BFE32F26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FD1256-5454-17D5-5F4E-AC609422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2A9055-37C5-0482-09F5-5A48BDE4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10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018EB6-5077-EB91-6686-2AACD5BE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7E0468-0468-C9C3-DEF9-C022F168B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D63D4EE-9462-3ECC-C527-BD876F516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CB2272F-97AC-EB5F-40A8-4D818E05B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E93ED23-F3E0-A45F-EE15-6C4A30725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44710B-0C4C-71A3-47CF-2BBD0E62C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3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7E6B23-034D-97A3-BDB0-6D7F2541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F233AE-F3EC-609B-0F70-347F5B7B1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CE177A-90BA-39DA-500A-31438EB5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B783F73-1F9C-60A3-FED3-6FA3C4218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A0B2C57-C7A3-A606-92C1-BD1194E0B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2CE123F-7FDB-0503-DA89-D1DF90DD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EDCDF9-A9CD-C8BB-6F67-AE3218DA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50D361C-8AD5-952D-4E32-EB4F5848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32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BA3EF-94B6-810E-CC64-8371D8CBE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519426-6279-3754-82D0-1B2F719E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EC4D285-AD23-1772-F654-C0B15073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2DB6F88-A93A-5D2B-1ACC-489ABE4A4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39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F935FE8-0E2E-398C-0DA0-AC250D5B4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CEB061A-C95A-E29A-4C23-6E1A381D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BC1E5A3-F3E5-C1CA-3922-3763844A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7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381C7-1674-808F-8C43-34A6CE9D8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75DA13-CABA-AF63-BB49-569AE8468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C2D0B09-70F9-DC63-048E-B04B0D711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292B7B-E8F7-5338-9729-30A60D15F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C2332A-BF0D-E26D-D26A-0CE931D2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1A8D0B-47EE-47FE-DB77-7B31084B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62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9FC7D-673E-134B-B9B8-61AEE6CC4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52A95A5-EC6D-079E-FAE0-E2D30796C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3FF1226-8A31-CC10-83DB-BC17A1FEC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BB0FA8-85F4-12BB-9E00-F8B7469E5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10624A-FD03-0E77-F735-F17EB09D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BB9F1E-4488-EFCF-9975-6ED6B7EE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41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3A370BF-1265-A0FB-1340-D69FB008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97F702-74D3-7DF9-DFFF-BC1D6DD35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302E6A-6C88-A19D-02FE-3DC7FCED5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2A866-6051-4C69-9030-43C9A5FC7132}" type="datetimeFigureOut">
              <a:rPr lang="pt-BR" smtClean="0"/>
              <a:t>07/08/2024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A56D27-3F8D-34DD-F36E-0B137911C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C2EAED-EEDA-C41D-E899-3FD3FC4AB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C3446-160A-4B4B-A03E-E31FE11AC3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B7B2F-EAB3-232B-8432-FDEE6E575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173018"/>
            <a:ext cx="5920509" cy="1484923"/>
          </a:xfrm>
        </p:spPr>
        <p:txBody>
          <a:bodyPr>
            <a:normAutofit/>
          </a:bodyPr>
          <a:lstStyle/>
          <a:p>
            <a:pPr algn="l"/>
            <a:endParaRPr lang="pt-BR" sz="4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0A1A44-0DA0-18FF-B6C9-0FEC6B9FB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5214688"/>
            <a:ext cx="6738425" cy="778164"/>
          </a:xfrm>
        </p:spPr>
        <p:txBody>
          <a:bodyPr>
            <a:normAutofit/>
          </a:bodyPr>
          <a:lstStyle/>
          <a:p>
            <a:pPr algn="l"/>
            <a:r>
              <a:rPr lang="pt-BR" sz="2800" i="1" dirty="0">
                <a:solidFill>
                  <a:schemeClr val="bg1"/>
                </a:solidFill>
              </a:rPr>
              <a:t>PALESTRANTE</a:t>
            </a:r>
          </a:p>
        </p:txBody>
      </p:sp>
    </p:spTree>
    <p:extLst>
      <p:ext uri="{BB962C8B-B14F-4D97-AF65-F5344CB8AC3E}">
        <p14:creationId xmlns:p14="http://schemas.microsoft.com/office/powerpoint/2010/main" val="382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E8CEB-B001-91CF-0207-55C3C94E9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308" y="563418"/>
            <a:ext cx="8176491" cy="1127270"/>
          </a:xfrm>
        </p:spPr>
        <p:txBody>
          <a:bodyPr/>
          <a:lstStyle/>
          <a:p>
            <a:endParaRPr lang="pt-BR" dirty="0">
              <a:solidFill>
                <a:srgbClr val="F1006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6B310D-AE03-A292-CF65-546EABC0C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436" y="1825625"/>
            <a:ext cx="10125364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31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2BC21-A7B5-55C5-156C-85D7F869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363" y="5357593"/>
            <a:ext cx="3870037" cy="523492"/>
          </a:xfrm>
        </p:spPr>
        <p:txBody>
          <a:bodyPr>
            <a:noAutofit/>
          </a:bodyPr>
          <a:lstStyle/>
          <a:p>
            <a:r>
              <a:rPr lang="pt-BR" sz="6600" b="1" i="1" dirty="0">
                <a:solidFill>
                  <a:schemeClr val="bg1"/>
                </a:solidFill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788884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zavadniak</dc:creator>
  <cp:lastModifiedBy>adriana zavadniak</cp:lastModifiedBy>
  <cp:revision>12</cp:revision>
  <dcterms:created xsi:type="dcterms:W3CDTF">2023-06-03T22:07:12Z</dcterms:created>
  <dcterms:modified xsi:type="dcterms:W3CDTF">2024-08-07T18:51:25Z</dcterms:modified>
</cp:coreProperties>
</file>